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5" r:id="rId10"/>
    <p:sldId id="266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marca de agu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s-ES_tradnl" smtClean="0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marca de agu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ción con imagen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objetos, superior e inf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48897" y="1497985"/>
            <a:ext cx="6477000" cy="1914144"/>
          </a:xfrm>
        </p:spPr>
        <p:txBody>
          <a:bodyPr/>
          <a:lstStyle/>
          <a:p>
            <a:pPr algn="r"/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Voluntariado Sociocultural</a:t>
            </a:r>
            <a:endParaRPr lang="es-E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209799" y="3882544"/>
            <a:ext cx="6716098" cy="2610448"/>
          </a:xfrm>
        </p:spPr>
        <p:txBody>
          <a:bodyPr>
            <a:normAutofit/>
          </a:bodyPr>
          <a:lstStyle/>
          <a:p>
            <a:pPr algn="r"/>
            <a:r>
              <a:rPr lang="es-ES" dirty="0" smtClean="0"/>
              <a:t>Programa experimental de </a:t>
            </a:r>
            <a:r>
              <a:rPr lang="es-ES" dirty="0" err="1" smtClean="0"/>
              <a:t>Aprendizaxe</a:t>
            </a:r>
            <a:r>
              <a:rPr lang="es-ES" dirty="0" smtClean="0"/>
              <a:t> por </a:t>
            </a:r>
            <a:r>
              <a:rPr lang="es-ES" dirty="0" err="1" smtClean="0"/>
              <a:t>Servizo</a:t>
            </a:r>
            <a:endParaRPr lang="es-ES" dirty="0" smtClean="0"/>
          </a:p>
          <a:p>
            <a:pPr algn="r"/>
            <a:r>
              <a:rPr lang="es-ES" dirty="0" smtClean="0"/>
              <a:t>Animación e </a:t>
            </a:r>
            <a:r>
              <a:rPr lang="es-ES" dirty="0" err="1" smtClean="0"/>
              <a:t>Xestión</a:t>
            </a:r>
            <a:r>
              <a:rPr lang="es-ES" dirty="0" smtClean="0"/>
              <a:t> Sociocultural</a:t>
            </a:r>
          </a:p>
          <a:p>
            <a:pPr algn="r"/>
            <a:r>
              <a:rPr lang="es-ES" dirty="0" smtClean="0"/>
              <a:t>2º Educación </a:t>
            </a:r>
            <a:r>
              <a:rPr lang="es-ES" dirty="0"/>
              <a:t>Social</a:t>
            </a:r>
          </a:p>
          <a:p>
            <a:pPr algn="r"/>
            <a:r>
              <a:rPr lang="es-ES" dirty="0" smtClean="0"/>
              <a:t>Prof. Héctor Pose</a:t>
            </a:r>
          </a:p>
          <a:p>
            <a:pPr algn="r"/>
            <a:endParaRPr lang="es-ES" dirty="0" smtClean="0"/>
          </a:p>
          <a:p>
            <a:pPr algn="r"/>
            <a:r>
              <a:rPr lang="es-ES" dirty="0" err="1"/>
              <a:t>Facultade</a:t>
            </a:r>
            <a:r>
              <a:rPr lang="es-ES" dirty="0"/>
              <a:t> de Ciencias da Educación</a:t>
            </a:r>
          </a:p>
          <a:p>
            <a:pPr algn="r"/>
            <a:r>
              <a:rPr lang="es-ES" dirty="0"/>
              <a:t>Curso 15-16</a:t>
            </a:r>
          </a:p>
          <a:p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89862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err="1" smtClean="0">
                <a:solidFill>
                  <a:srgbClr val="AB942E"/>
                </a:solidFill>
              </a:rPr>
              <a:t>Achegas</a:t>
            </a:r>
            <a:r>
              <a:rPr lang="es-ES" dirty="0" smtClean="0">
                <a:solidFill>
                  <a:srgbClr val="AB942E"/>
                </a:solidFill>
              </a:rPr>
              <a:t> do alumnado</a:t>
            </a:r>
            <a:endParaRPr lang="es-ES" dirty="0">
              <a:solidFill>
                <a:srgbClr val="AB942E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“¡Que riqueza aporta a </a:t>
            </a:r>
            <a:r>
              <a:rPr lang="es-ES" dirty="0" err="1" smtClean="0"/>
              <a:t>oportunidade</a:t>
            </a:r>
            <a:r>
              <a:rPr lang="es-ES" dirty="0" smtClean="0"/>
              <a:t> de </a:t>
            </a:r>
            <a:r>
              <a:rPr lang="es-ES" dirty="0" err="1" smtClean="0"/>
              <a:t>achegarse</a:t>
            </a:r>
            <a:r>
              <a:rPr lang="es-ES" dirty="0" smtClean="0"/>
              <a:t> como voluntaria </a:t>
            </a:r>
            <a:r>
              <a:rPr lang="es-ES" dirty="0" err="1" smtClean="0"/>
              <a:t>aos</a:t>
            </a:r>
            <a:r>
              <a:rPr lang="es-ES" dirty="0" smtClean="0"/>
              <a:t> </a:t>
            </a:r>
            <a:r>
              <a:rPr lang="es-ES" dirty="0" err="1" smtClean="0"/>
              <a:t>equipamentos</a:t>
            </a:r>
            <a:r>
              <a:rPr lang="es-ES" dirty="0" smtClean="0"/>
              <a:t> da </a:t>
            </a:r>
            <a:r>
              <a:rPr lang="es-ES" dirty="0" err="1" smtClean="0"/>
              <a:t>miña</a:t>
            </a:r>
            <a:r>
              <a:rPr lang="es-ES" dirty="0" smtClean="0"/>
              <a:t> </a:t>
            </a:r>
            <a:r>
              <a:rPr lang="es-ES" dirty="0" err="1" smtClean="0"/>
              <a:t>cidade</a:t>
            </a:r>
            <a:r>
              <a:rPr lang="es-ES" dirty="0" smtClean="0"/>
              <a:t>!”, Alejandra Avendaño</a:t>
            </a:r>
          </a:p>
          <a:p>
            <a:r>
              <a:rPr lang="es-ES" dirty="0" smtClean="0"/>
              <a:t>“</a:t>
            </a:r>
            <a:r>
              <a:rPr lang="es-ES" dirty="0" err="1" smtClean="0"/>
              <a:t>Dicirlle</a:t>
            </a:r>
            <a:r>
              <a:rPr lang="es-ES" dirty="0" smtClean="0"/>
              <a:t> </a:t>
            </a:r>
            <a:r>
              <a:rPr lang="es-ES" dirty="0" err="1" smtClean="0"/>
              <a:t>ao</a:t>
            </a:r>
            <a:r>
              <a:rPr lang="es-ES" dirty="0" smtClean="0"/>
              <a:t> alumnado de 2º, que se inscriban </a:t>
            </a:r>
            <a:r>
              <a:rPr lang="es-ES" dirty="0" err="1" smtClean="0"/>
              <a:t>neste</a:t>
            </a:r>
            <a:r>
              <a:rPr lang="es-ES" dirty="0" smtClean="0"/>
              <a:t> programa, </a:t>
            </a:r>
            <a:r>
              <a:rPr lang="es-ES" dirty="0" err="1" smtClean="0"/>
              <a:t>nomeadamente</a:t>
            </a:r>
            <a:r>
              <a:rPr lang="es-ES" dirty="0" smtClean="0"/>
              <a:t> </a:t>
            </a:r>
            <a:r>
              <a:rPr lang="es-ES" dirty="0" err="1" smtClean="0"/>
              <a:t>ao</a:t>
            </a:r>
            <a:r>
              <a:rPr lang="es-ES" dirty="0" smtClean="0"/>
              <a:t> Teatro Colón; non se arrepentirán”, Iván Cao</a:t>
            </a:r>
          </a:p>
          <a:p>
            <a:r>
              <a:rPr lang="es-ES" dirty="0" smtClean="0"/>
              <a:t>“Mi experiencia ha sido de 10”, María Franco</a:t>
            </a:r>
          </a:p>
          <a:p>
            <a:r>
              <a:rPr lang="es-ES" dirty="0" smtClean="0"/>
              <a:t>“Gracias, gracias, gracias. Que mis compañeros tengan esta oportunidad para el año”, Rocío Abelleira.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910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>
                <a:solidFill>
                  <a:srgbClr val="935A0C"/>
                </a:solidFill>
              </a:rPr>
              <a:t>Aspectos a </a:t>
            </a:r>
            <a:r>
              <a:rPr lang="es-ES" dirty="0" err="1" smtClean="0">
                <a:solidFill>
                  <a:srgbClr val="935A0C"/>
                </a:solidFill>
              </a:rPr>
              <a:t>mellorar</a:t>
            </a:r>
            <a:endParaRPr lang="es-ES" dirty="0">
              <a:solidFill>
                <a:srgbClr val="935A0C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Matizar as </a:t>
            </a:r>
            <a:r>
              <a:rPr lang="es-ES" dirty="0" err="1" smtClean="0"/>
              <a:t>funcións</a:t>
            </a:r>
            <a:r>
              <a:rPr lang="es-ES" dirty="0" smtClean="0"/>
              <a:t> e actividades que poden desenvolver os/as voluntario/as</a:t>
            </a:r>
          </a:p>
          <a:p>
            <a:r>
              <a:rPr lang="es-ES" dirty="0" err="1" smtClean="0"/>
              <a:t>Avaliar</a:t>
            </a:r>
            <a:r>
              <a:rPr lang="es-ES" dirty="0" smtClean="0"/>
              <a:t> coa elaboración de </a:t>
            </a:r>
            <a:r>
              <a:rPr lang="es-ES" dirty="0" err="1" smtClean="0"/>
              <a:t>proxectos</a:t>
            </a:r>
            <a:r>
              <a:rPr lang="es-ES" dirty="0" smtClean="0"/>
              <a:t> </a:t>
            </a:r>
            <a:r>
              <a:rPr lang="es-ES" dirty="0" err="1" smtClean="0"/>
              <a:t>individuais</a:t>
            </a:r>
            <a:endParaRPr lang="es-ES" dirty="0" smtClean="0"/>
          </a:p>
          <a:p>
            <a:r>
              <a:rPr lang="es-ES" dirty="0"/>
              <a:t>A</a:t>
            </a:r>
            <a:r>
              <a:rPr lang="es-ES" dirty="0" smtClean="0"/>
              <a:t>sistencia </a:t>
            </a:r>
            <a:r>
              <a:rPr lang="es-ES" dirty="0" err="1" smtClean="0"/>
              <a:t>ás</a:t>
            </a:r>
            <a:r>
              <a:rPr lang="es-ES" dirty="0" smtClean="0"/>
              <a:t> clases expositivas da materia</a:t>
            </a:r>
          </a:p>
          <a:p>
            <a:r>
              <a:rPr lang="es-ES" dirty="0" smtClean="0"/>
              <a:t>Conseguir </a:t>
            </a:r>
            <a:r>
              <a:rPr lang="es-ES" dirty="0" err="1" smtClean="0"/>
              <a:t>unha</a:t>
            </a:r>
            <a:r>
              <a:rPr lang="es-ES" dirty="0" smtClean="0"/>
              <a:t> indumentaria </a:t>
            </a:r>
            <a:r>
              <a:rPr lang="es-ES" smtClean="0"/>
              <a:t>común </a:t>
            </a:r>
          </a:p>
          <a:p>
            <a:r>
              <a:rPr lang="es-ES" smtClean="0"/>
              <a:t>Presenza</a:t>
            </a:r>
            <a:r>
              <a:rPr lang="es-ES" dirty="0" smtClean="0"/>
              <a:t> nos medios de comunicación</a:t>
            </a:r>
          </a:p>
          <a:p>
            <a:r>
              <a:rPr lang="es-ES" dirty="0" err="1" smtClean="0"/>
              <a:t>Axilizar</a:t>
            </a:r>
            <a:r>
              <a:rPr lang="es-ES" dirty="0" smtClean="0"/>
              <a:t> a tramitación burocrática dos convenios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819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err="1" smtClean="0">
                <a:solidFill>
                  <a:srgbClr val="935A0C"/>
                </a:solidFill>
              </a:rPr>
              <a:t>Xustificación</a:t>
            </a:r>
            <a:endParaRPr lang="es-ES" dirty="0">
              <a:solidFill>
                <a:srgbClr val="935A0C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Persistente percepción de que o acceso cultural do alumnado universitario é escaso</a:t>
            </a:r>
          </a:p>
          <a:p>
            <a:r>
              <a:rPr lang="es-ES" dirty="0" smtClean="0"/>
              <a:t>Preocupación de que futuros mediadores </a:t>
            </a:r>
            <a:r>
              <a:rPr lang="es-ES" dirty="0" err="1" smtClean="0"/>
              <a:t>socioculturais</a:t>
            </a:r>
            <a:r>
              <a:rPr lang="es-ES" dirty="0" smtClean="0"/>
              <a:t> e educativos entre a cultura e a </a:t>
            </a:r>
            <a:r>
              <a:rPr lang="es-ES" dirty="0" err="1" smtClean="0"/>
              <a:t>cidadanía</a:t>
            </a:r>
            <a:r>
              <a:rPr lang="es-ES" dirty="0" smtClean="0"/>
              <a:t> </a:t>
            </a:r>
            <a:r>
              <a:rPr lang="es-ES" dirty="0" err="1" smtClean="0"/>
              <a:t>amosen</a:t>
            </a:r>
            <a:r>
              <a:rPr lang="es-ES" dirty="0" smtClean="0"/>
              <a:t> hábitos tales</a:t>
            </a:r>
          </a:p>
          <a:p>
            <a:r>
              <a:rPr lang="es-ES" dirty="0" err="1" smtClean="0"/>
              <a:t>Descoñecemento</a:t>
            </a:r>
            <a:r>
              <a:rPr lang="es-ES" dirty="0" smtClean="0"/>
              <a:t> das </a:t>
            </a:r>
            <a:r>
              <a:rPr lang="es-ES" dirty="0" err="1" smtClean="0"/>
              <a:t>institucións</a:t>
            </a:r>
            <a:r>
              <a:rPr lang="es-ES" dirty="0" smtClean="0"/>
              <a:t> e dos </a:t>
            </a:r>
            <a:r>
              <a:rPr lang="es-ES" dirty="0" err="1" smtClean="0"/>
              <a:t>equipamentos</a:t>
            </a:r>
            <a:r>
              <a:rPr lang="es-ES" dirty="0" smtClean="0"/>
              <a:t> </a:t>
            </a:r>
            <a:r>
              <a:rPr lang="es-ES" dirty="0" err="1" smtClean="0"/>
              <a:t>culturais</a:t>
            </a:r>
            <a:r>
              <a:rPr lang="es-ES" dirty="0" smtClean="0"/>
              <a:t> da </a:t>
            </a:r>
            <a:r>
              <a:rPr lang="es-ES" dirty="0" err="1" smtClean="0"/>
              <a:t>cidade</a:t>
            </a:r>
            <a:endParaRPr lang="es-ES" dirty="0" smtClean="0"/>
          </a:p>
          <a:p>
            <a:r>
              <a:rPr lang="es-ES" dirty="0" smtClean="0"/>
              <a:t>Afán por innovar, interese por ariscar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589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err="1" smtClean="0">
                <a:solidFill>
                  <a:srgbClr val="935A0C"/>
                </a:solidFill>
              </a:rPr>
              <a:t>Obxectivos</a:t>
            </a:r>
            <a:endParaRPr lang="es-ES" dirty="0">
              <a:solidFill>
                <a:srgbClr val="935A0C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Favorecer o acceso cultural do alumnado</a:t>
            </a:r>
          </a:p>
          <a:p>
            <a:r>
              <a:rPr lang="es-ES" dirty="0" smtClean="0"/>
              <a:t>Acrecentar o </a:t>
            </a:r>
            <a:r>
              <a:rPr lang="es-ES" dirty="0" err="1" smtClean="0"/>
              <a:t>seu</a:t>
            </a:r>
            <a:r>
              <a:rPr lang="es-ES" dirty="0" smtClean="0"/>
              <a:t> </a:t>
            </a:r>
            <a:r>
              <a:rPr lang="es-ES" dirty="0" err="1" smtClean="0"/>
              <a:t>coñecemento</a:t>
            </a:r>
            <a:r>
              <a:rPr lang="es-ES" dirty="0" smtClean="0"/>
              <a:t> e apego </a:t>
            </a:r>
            <a:r>
              <a:rPr lang="es-ES" dirty="0" err="1" smtClean="0"/>
              <a:t>ás</a:t>
            </a:r>
            <a:r>
              <a:rPr lang="es-ES" dirty="0" smtClean="0"/>
              <a:t> </a:t>
            </a:r>
            <a:r>
              <a:rPr lang="es-ES" dirty="0" err="1" smtClean="0"/>
              <a:t>institucións</a:t>
            </a:r>
            <a:r>
              <a:rPr lang="es-ES" dirty="0" smtClean="0"/>
              <a:t> </a:t>
            </a:r>
            <a:r>
              <a:rPr lang="es-ES" dirty="0" err="1" smtClean="0"/>
              <a:t>culturais</a:t>
            </a:r>
            <a:r>
              <a:rPr lang="es-ES" dirty="0" smtClean="0"/>
              <a:t> </a:t>
            </a:r>
            <a:r>
              <a:rPr lang="es-ES" dirty="0" err="1" smtClean="0"/>
              <a:t>locais</a:t>
            </a:r>
            <a:endParaRPr lang="es-ES" dirty="0" smtClean="0"/>
          </a:p>
          <a:p>
            <a:r>
              <a:rPr lang="es-ES" dirty="0" err="1" smtClean="0"/>
              <a:t>Mellorar</a:t>
            </a:r>
            <a:r>
              <a:rPr lang="es-ES" dirty="0" smtClean="0"/>
              <a:t> a </a:t>
            </a:r>
            <a:r>
              <a:rPr lang="es-ES" dirty="0" err="1" smtClean="0"/>
              <a:t>súa</a:t>
            </a:r>
            <a:r>
              <a:rPr lang="es-ES" dirty="0" smtClean="0"/>
              <a:t> formación coa incorporación á práctica desde os </a:t>
            </a:r>
            <a:r>
              <a:rPr lang="es-ES" dirty="0" err="1" smtClean="0"/>
              <a:t>primeiros</a:t>
            </a:r>
            <a:r>
              <a:rPr lang="es-ES" dirty="0" smtClean="0"/>
              <a:t> cursos</a:t>
            </a:r>
          </a:p>
          <a:p>
            <a:r>
              <a:rPr lang="es-ES" dirty="0" smtClean="0"/>
              <a:t>Dar </a:t>
            </a:r>
            <a:r>
              <a:rPr lang="es-ES" dirty="0" err="1" smtClean="0"/>
              <a:t>visibilidade</a:t>
            </a:r>
            <a:r>
              <a:rPr lang="es-ES" dirty="0" smtClean="0"/>
              <a:t> á Educación Social</a:t>
            </a:r>
          </a:p>
          <a:p>
            <a:r>
              <a:rPr lang="es-ES" dirty="0" smtClean="0"/>
              <a:t>Experimentar novas </a:t>
            </a:r>
            <a:r>
              <a:rPr lang="es-ES" dirty="0" err="1" smtClean="0"/>
              <a:t>metodoloxías</a:t>
            </a:r>
            <a:r>
              <a:rPr lang="es-ES" dirty="0" smtClean="0"/>
              <a:t> docentes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846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smtClean="0">
                <a:solidFill>
                  <a:srgbClr val="935A0C"/>
                </a:solidFill>
              </a:rPr>
              <a:t>Destinatario/as</a:t>
            </a:r>
            <a:endParaRPr lang="es-ES" dirty="0">
              <a:solidFill>
                <a:srgbClr val="935A0C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2245556"/>
            <a:ext cx="7313613" cy="4056062"/>
          </a:xfrm>
        </p:spPr>
        <p:txBody>
          <a:bodyPr/>
          <a:lstStyle/>
          <a:p>
            <a:r>
              <a:rPr lang="es-ES" dirty="0" smtClean="0"/>
              <a:t>Alumnado de 2º curso do Grao de Educación Social, </a:t>
            </a:r>
            <a:r>
              <a:rPr lang="es-ES" dirty="0" err="1" smtClean="0"/>
              <a:t>nomeadamente</a:t>
            </a:r>
            <a:r>
              <a:rPr lang="es-ES" dirty="0" smtClean="0"/>
              <a:t>, da materia de Animación e </a:t>
            </a:r>
            <a:r>
              <a:rPr lang="es-ES" dirty="0" err="1" smtClean="0"/>
              <a:t>Xestión</a:t>
            </a:r>
            <a:r>
              <a:rPr lang="es-ES" dirty="0" smtClean="0"/>
              <a:t> Sociocultural</a:t>
            </a:r>
          </a:p>
          <a:p>
            <a:r>
              <a:rPr lang="es-ES" dirty="0" smtClean="0"/>
              <a:t>Ofertada </a:t>
            </a:r>
            <a:r>
              <a:rPr lang="es-ES" dirty="0" err="1" smtClean="0"/>
              <a:t>ao</a:t>
            </a:r>
            <a:r>
              <a:rPr lang="es-ES" dirty="0" smtClean="0"/>
              <a:t> </a:t>
            </a:r>
            <a:r>
              <a:rPr lang="es-ES" dirty="0" err="1" smtClean="0"/>
              <a:t>xeral</a:t>
            </a:r>
            <a:r>
              <a:rPr lang="es-ES" dirty="0" smtClean="0"/>
              <a:t> dos matriculados/as, optaron libremente por participaren 28 alumnos/as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014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>
                <a:solidFill>
                  <a:srgbClr val="935A0C"/>
                </a:solidFill>
              </a:rPr>
              <a:t>Destinos</a:t>
            </a:r>
            <a:endParaRPr lang="es-ES" dirty="0">
              <a:solidFill>
                <a:srgbClr val="935A0C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735138"/>
            <a:ext cx="7313613" cy="4056062"/>
          </a:xfrm>
        </p:spPr>
        <p:txBody>
          <a:bodyPr/>
          <a:lstStyle/>
          <a:p>
            <a:r>
              <a:rPr lang="es-ES" sz="2000" dirty="0" smtClean="0"/>
              <a:t>Teatro Rosalía Castro </a:t>
            </a:r>
          </a:p>
          <a:p>
            <a:r>
              <a:rPr lang="es-ES" sz="2000" dirty="0" smtClean="0"/>
              <a:t>Teatro Colón </a:t>
            </a:r>
          </a:p>
          <a:p>
            <a:r>
              <a:rPr lang="es-ES" sz="2000" dirty="0" smtClean="0"/>
              <a:t>Museo de Arte Contemporánea U Fenosa</a:t>
            </a:r>
          </a:p>
          <a:p>
            <a:r>
              <a:rPr lang="es-ES" sz="2000" dirty="0" err="1" smtClean="0"/>
              <a:t>Unidade</a:t>
            </a:r>
            <a:r>
              <a:rPr lang="es-ES" sz="2000" dirty="0" smtClean="0"/>
              <a:t> de Educación Vial da Policía Local   </a:t>
            </a:r>
          </a:p>
        </p:txBody>
      </p:sp>
      <p:pic>
        <p:nvPicPr>
          <p:cNvPr id="6" name="Imagen 5" descr="pancarta no teatro colón 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0"/>
            <a:ext cx="411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65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												Labor</a:t>
            </a:r>
            <a:endParaRPr lang="es-E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1735138"/>
            <a:ext cx="7892802" cy="4056062"/>
          </a:xfrm>
        </p:spPr>
        <p:txBody>
          <a:bodyPr/>
          <a:lstStyle/>
          <a:p>
            <a:r>
              <a:rPr lang="es-ES" dirty="0" err="1"/>
              <a:t>A</a:t>
            </a:r>
            <a:r>
              <a:rPr lang="es-ES" dirty="0" err="1" smtClean="0"/>
              <a:t>poio</a:t>
            </a:r>
            <a:r>
              <a:rPr lang="es-ES" dirty="0" smtClean="0"/>
              <a:t> </a:t>
            </a:r>
            <a:r>
              <a:rPr lang="es-ES" dirty="0" err="1" smtClean="0"/>
              <a:t>ás</a:t>
            </a:r>
            <a:r>
              <a:rPr lang="es-ES" dirty="0" smtClean="0"/>
              <a:t> propias actividades programadas polos respectivos </a:t>
            </a:r>
            <a:r>
              <a:rPr lang="es-ES" dirty="0" err="1" smtClean="0"/>
              <a:t>equipamentos</a:t>
            </a:r>
            <a:r>
              <a:rPr lang="es-ES" dirty="0" smtClean="0"/>
              <a:t> (favorecer o acceso do público, </a:t>
            </a:r>
            <a:r>
              <a:rPr lang="es-ES" dirty="0" err="1" smtClean="0"/>
              <a:t>acompañamento</a:t>
            </a:r>
            <a:r>
              <a:rPr lang="es-ES" dirty="0" smtClean="0"/>
              <a:t> a </a:t>
            </a:r>
            <a:r>
              <a:rPr lang="es-ES" dirty="0" err="1" smtClean="0"/>
              <a:t>persoas</a:t>
            </a:r>
            <a:r>
              <a:rPr lang="es-ES" dirty="0" smtClean="0"/>
              <a:t> discapacitadas, difusión das actividades </a:t>
            </a:r>
            <a:r>
              <a:rPr lang="es-ES" dirty="0" err="1" smtClean="0"/>
              <a:t>etc</a:t>
            </a:r>
            <a:r>
              <a:rPr lang="es-ES" dirty="0" smtClean="0"/>
              <a:t>)</a:t>
            </a:r>
          </a:p>
          <a:p>
            <a:r>
              <a:rPr lang="es-ES" dirty="0" smtClean="0"/>
              <a:t>Posta en marcha de </a:t>
            </a:r>
            <a:r>
              <a:rPr lang="es-ES" dirty="0" err="1" smtClean="0"/>
              <a:t>novos</a:t>
            </a:r>
            <a:r>
              <a:rPr lang="es-ES" dirty="0" smtClean="0"/>
              <a:t> </a:t>
            </a:r>
            <a:r>
              <a:rPr lang="es-ES" dirty="0" err="1" smtClean="0"/>
              <a:t>servizos</a:t>
            </a:r>
            <a:r>
              <a:rPr lang="es-ES" dirty="0" smtClean="0"/>
              <a:t> (Teatro en Familia)</a:t>
            </a:r>
          </a:p>
          <a:p>
            <a:r>
              <a:rPr lang="es-ES" dirty="0" smtClean="0"/>
              <a:t>Visitas guiadas </a:t>
            </a:r>
            <a:r>
              <a:rPr lang="es-ES" dirty="0" err="1" smtClean="0"/>
              <a:t>aos</a:t>
            </a:r>
            <a:r>
              <a:rPr lang="es-ES" dirty="0"/>
              <a:t> </a:t>
            </a:r>
            <a:r>
              <a:rPr lang="es-ES" dirty="0" smtClean="0"/>
              <a:t>respectivos </a:t>
            </a:r>
            <a:r>
              <a:rPr lang="es-ES" dirty="0" err="1" smtClean="0"/>
              <a:t>equipamentos</a:t>
            </a:r>
            <a:endParaRPr lang="es-ES" dirty="0" smtClean="0"/>
          </a:p>
          <a:p>
            <a:r>
              <a:rPr lang="es-ES" dirty="0" smtClean="0"/>
              <a:t>Aplicación de </a:t>
            </a:r>
            <a:r>
              <a:rPr lang="es-ES" dirty="0" err="1" smtClean="0"/>
              <a:t>enquisas</a:t>
            </a:r>
            <a:r>
              <a:rPr lang="es-ES" dirty="0" smtClean="0"/>
              <a:t> </a:t>
            </a:r>
            <a:r>
              <a:rPr lang="es-ES" dirty="0" err="1" smtClean="0"/>
              <a:t>aos</a:t>
            </a:r>
            <a:r>
              <a:rPr lang="es-ES" dirty="0" smtClean="0"/>
              <a:t> usuarios</a:t>
            </a:r>
          </a:p>
          <a:p>
            <a:r>
              <a:rPr lang="es-ES" dirty="0" smtClean="0"/>
              <a:t>Etc.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821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err="1" smtClean="0">
                <a:solidFill>
                  <a:srgbClr val="935A0C"/>
                </a:solidFill>
              </a:rPr>
              <a:t>Xestións</a:t>
            </a:r>
            <a:endParaRPr lang="es-ES" dirty="0">
              <a:solidFill>
                <a:srgbClr val="935A0C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4400" y="1715835"/>
            <a:ext cx="7313613" cy="4056062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/>
              <a:t>Búsqueda de destinos</a:t>
            </a:r>
          </a:p>
          <a:p>
            <a:r>
              <a:rPr lang="es-ES" dirty="0" err="1" smtClean="0"/>
              <a:t>Xuntanzas</a:t>
            </a:r>
            <a:r>
              <a:rPr lang="es-ES" dirty="0" smtClean="0"/>
              <a:t> </a:t>
            </a:r>
            <a:r>
              <a:rPr lang="es-ES" dirty="0" err="1" smtClean="0"/>
              <a:t>co</a:t>
            </a:r>
            <a:r>
              <a:rPr lang="es-ES" dirty="0" smtClean="0"/>
              <a:t>/as responsables e técnicos</a:t>
            </a:r>
          </a:p>
          <a:p>
            <a:r>
              <a:rPr lang="es-ES" dirty="0" err="1" smtClean="0"/>
              <a:t>Xuntanza</a:t>
            </a:r>
            <a:r>
              <a:rPr lang="es-ES" dirty="0" smtClean="0"/>
              <a:t> coa Oficina de Voluntariado da UDC</a:t>
            </a:r>
          </a:p>
          <a:p>
            <a:r>
              <a:rPr lang="es-ES" dirty="0" smtClean="0"/>
              <a:t>Tramitación de Convenios para desenvolver o APS</a:t>
            </a:r>
          </a:p>
          <a:p>
            <a:r>
              <a:rPr lang="es-ES" dirty="0" smtClean="0"/>
              <a:t>Atender as solicitudes priorizadas do alumnado</a:t>
            </a:r>
          </a:p>
          <a:p>
            <a:r>
              <a:rPr lang="es-ES" dirty="0" err="1" smtClean="0"/>
              <a:t>Outorgamento</a:t>
            </a:r>
            <a:r>
              <a:rPr lang="es-ES" dirty="0" smtClean="0"/>
              <a:t> dos destinos</a:t>
            </a:r>
          </a:p>
          <a:p>
            <a:r>
              <a:rPr lang="es-ES" dirty="0" err="1" smtClean="0"/>
              <a:t>Xuntanza</a:t>
            </a:r>
            <a:r>
              <a:rPr lang="es-ES" dirty="0" smtClean="0"/>
              <a:t> </a:t>
            </a:r>
            <a:r>
              <a:rPr lang="es-ES" dirty="0" err="1" smtClean="0"/>
              <a:t>co</a:t>
            </a:r>
            <a:r>
              <a:rPr lang="es-ES" dirty="0" smtClean="0"/>
              <a:t> alumnado </a:t>
            </a:r>
            <a:r>
              <a:rPr lang="es-ES" dirty="0" err="1" smtClean="0"/>
              <a:t>na</a:t>
            </a:r>
            <a:r>
              <a:rPr lang="es-ES" dirty="0" smtClean="0"/>
              <a:t> </a:t>
            </a:r>
            <a:r>
              <a:rPr lang="es-ES" dirty="0" err="1" smtClean="0"/>
              <a:t>Facultade</a:t>
            </a:r>
            <a:r>
              <a:rPr lang="es-ES" dirty="0" smtClean="0"/>
              <a:t> e no centro </a:t>
            </a:r>
            <a:r>
              <a:rPr lang="es-ES" dirty="0" err="1" smtClean="0"/>
              <a:t>elexido</a:t>
            </a:r>
            <a:endParaRPr lang="es-ES" dirty="0" smtClean="0"/>
          </a:p>
          <a:p>
            <a:r>
              <a:rPr lang="es-ES" dirty="0" err="1" smtClean="0"/>
              <a:t>Seguimento</a:t>
            </a:r>
            <a:r>
              <a:rPr lang="es-ES" dirty="0" smtClean="0"/>
              <a:t> e </a:t>
            </a:r>
            <a:r>
              <a:rPr lang="es-ES" dirty="0" err="1" smtClean="0"/>
              <a:t>titorización</a:t>
            </a:r>
            <a:endParaRPr lang="es-ES" dirty="0" smtClean="0"/>
          </a:p>
          <a:p>
            <a:r>
              <a:rPr lang="es-ES" dirty="0" err="1" smtClean="0"/>
              <a:t>Avaliación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347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30387" y="507928"/>
            <a:ext cx="7313613" cy="868362"/>
          </a:xfrm>
        </p:spPr>
        <p:txBody>
          <a:bodyPr/>
          <a:lstStyle/>
          <a:p>
            <a:pPr algn="r"/>
            <a:r>
              <a:rPr lang="es-ES" dirty="0" err="1" smtClean="0">
                <a:solidFill>
                  <a:srgbClr val="935A0C"/>
                </a:solidFill>
              </a:rPr>
              <a:t>Avaliación</a:t>
            </a:r>
            <a:endParaRPr lang="es-ES" dirty="0">
              <a:solidFill>
                <a:srgbClr val="935A0C"/>
              </a:solidFill>
            </a:endParaRPr>
          </a:p>
        </p:txBody>
      </p:sp>
      <p:pic>
        <p:nvPicPr>
          <p:cNvPr id="4" name="Marcador de contenido 3" descr="fotos voluntariado coa policia local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27" b="13027"/>
          <a:stretch>
            <a:fillRect/>
          </a:stretch>
        </p:blipFill>
        <p:spPr>
          <a:xfrm>
            <a:off x="-94956" y="0"/>
            <a:ext cx="5265263" cy="2920066"/>
          </a:xfrm>
        </p:spPr>
      </p:pic>
      <p:sp>
        <p:nvSpPr>
          <p:cNvPr id="5" name="CuadroTexto 4"/>
          <p:cNvSpPr txBox="1"/>
          <p:nvPr/>
        </p:nvSpPr>
        <p:spPr>
          <a:xfrm>
            <a:off x="415434" y="3196516"/>
            <a:ext cx="69792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Informe dos/as responsables dos centros</a:t>
            </a:r>
          </a:p>
          <a:p>
            <a:r>
              <a:rPr lang="es-ES" sz="2000" dirty="0" smtClean="0"/>
              <a:t>Sesión </a:t>
            </a:r>
            <a:r>
              <a:rPr lang="es-ES" sz="2000" dirty="0" err="1" smtClean="0"/>
              <a:t>conxunta</a:t>
            </a:r>
            <a:r>
              <a:rPr lang="es-ES" sz="2000" dirty="0" smtClean="0"/>
              <a:t> </a:t>
            </a:r>
            <a:r>
              <a:rPr lang="es-ES" sz="2000" dirty="0" err="1" smtClean="0"/>
              <a:t>co</a:t>
            </a:r>
            <a:r>
              <a:rPr lang="es-ES" sz="2000" dirty="0" smtClean="0"/>
              <a:t> alumnado participante</a:t>
            </a:r>
          </a:p>
          <a:p>
            <a:r>
              <a:rPr lang="es-ES" sz="2000" dirty="0" smtClean="0"/>
              <a:t>Diario do/a alumno/a</a:t>
            </a:r>
          </a:p>
          <a:p>
            <a:r>
              <a:rPr lang="es-ES" sz="2000" dirty="0" smtClean="0"/>
              <a:t>Libro-</a:t>
            </a:r>
            <a:r>
              <a:rPr lang="es-ES" sz="2000" dirty="0" err="1" smtClean="0"/>
              <a:t>forum</a:t>
            </a:r>
            <a:endParaRPr lang="es-ES" sz="2000" dirty="0" smtClean="0"/>
          </a:p>
          <a:p>
            <a:r>
              <a:rPr lang="es-ES" sz="2000" dirty="0" err="1" smtClean="0"/>
              <a:t>Exame</a:t>
            </a:r>
            <a:r>
              <a:rPr lang="es-ES" sz="2000" dirty="0" smtClean="0"/>
              <a:t> sobre un </a:t>
            </a:r>
            <a:r>
              <a:rPr lang="es-ES" sz="2000" dirty="0" err="1" smtClean="0"/>
              <a:t>proxecto</a:t>
            </a:r>
            <a:r>
              <a:rPr lang="es-ES" sz="2000" dirty="0" smtClean="0"/>
              <a:t> en </a:t>
            </a:r>
            <a:r>
              <a:rPr lang="es-ES" sz="2000" dirty="0" err="1" smtClean="0"/>
              <a:t>dito</a:t>
            </a:r>
            <a:r>
              <a:rPr lang="es-ES" sz="2000" dirty="0" smtClean="0"/>
              <a:t> </a:t>
            </a:r>
            <a:r>
              <a:rPr lang="es-ES" sz="2000" dirty="0" err="1" smtClean="0"/>
              <a:t>servizo</a:t>
            </a:r>
            <a:endParaRPr lang="es-ES" sz="2000" dirty="0"/>
          </a:p>
        </p:txBody>
      </p:sp>
      <p:pic>
        <p:nvPicPr>
          <p:cNvPr id="6" name="Imagen 5" descr="foto memorias voluntariado 15-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51494"/>
            <a:ext cx="4401111" cy="247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2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ES" dirty="0" err="1" smtClean="0">
                <a:solidFill>
                  <a:srgbClr val="AB942E"/>
                </a:solidFill>
              </a:rPr>
              <a:t>Achegas</a:t>
            </a:r>
            <a:r>
              <a:rPr lang="es-ES" dirty="0" smtClean="0">
                <a:solidFill>
                  <a:srgbClr val="AB942E"/>
                </a:solidFill>
              </a:rPr>
              <a:t> desde os destinos</a:t>
            </a:r>
            <a:endParaRPr lang="es-ES" dirty="0">
              <a:solidFill>
                <a:srgbClr val="AB942E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“Quedamos encantados </a:t>
            </a:r>
            <a:r>
              <a:rPr lang="es-ES" dirty="0" err="1" smtClean="0"/>
              <a:t>co</a:t>
            </a:r>
            <a:r>
              <a:rPr lang="es-ES" dirty="0" smtClean="0"/>
              <a:t> interese </a:t>
            </a:r>
            <a:r>
              <a:rPr lang="es-ES" dirty="0" err="1" smtClean="0"/>
              <a:t>amosado</a:t>
            </a:r>
            <a:r>
              <a:rPr lang="es-ES" dirty="0" smtClean="0"/>
              <a:t> polo alumnado e estamos </a:t>
            </a:r>
            <a:r>
              <a:rPr lang="es-ES" dirty="0" err="1" smtClean="0"/>
              <a:t>abertos</a:t>
            </a:r>
            <a:r>
              <a:rPr lang="es-ES" dirty="0" smtClean="0"/>
              <a:t> a novas experiencias nos </a:t>
            </a:r>
            <a:r>
              <a:rPr lang="es-ES" dirty="0" err="1" smtClean="0"/>
              <a:t>vindeiros</a:t>
            </a:r>
            <a:r>
              <a:rPr lang="es-ES" dirty="0" smtClean="0"/>
              <a:t> cursos” Silvia Castro, Policía Local.</a:t>
            </a:r>
          </a:p>
          <a:p>
            <a:r>
              <a:rPr lang="es-ES" dirty="0" smtClean="0"/>
              <a:t>“Manifestar a total entrega do alumnado. </a:t>
            </a:r>
            <a:r>
              <a:rPr lang="es-ES" dirty="0" err="1" smtClean="0"/>
              <a:t>Cómpre</a:t>
            </a:r>
            <a:r>
              <a:rPr lang="es-ES" dirty="0" smtClean="0"/>
              <a:t> repetir a experiencia” Paulo Rodríguez, Teatro Rosalía</a:t>
            </a:r>
          </a:p>
          <a:p>
            <a:r>
              <a:rPr lang="es-ES" dirty="0" smtClean="0"/>
              <a:t>“Estamos </a:t>
            </a:r>
            <a:r>
              <a:rPr lang="es-ES" dirty="0" err="1" smtClean="0"/>
              <a:t>dispostos</a:t>
            </a:r>
            <a:r>
              <a:rPr lang="es-ES" dirty="0" smtClean="0"/>
              <a:t> a repetir. Queremos ser destino habitual” Dptos. Educación e Acción Cultural, MAC</a:t>
            </a:r>
          </a:p>
          <a:p>
            <a:r>
              <a:rPr lang="es-ES" dirty="0" smtClean="0"/>
              <a:t>“Estamos </a:t>
            </a:r>
            <a:r>
              <a:rPr lang="es-ES" dirty="0" err="1" smtClean="0"/>
              <a:t>moi</a:t>
            </a:r>
            <a:r>
              <a:rPr lang="es-ES" dirty="0" smtClean="0"/>
              <a:t> </a:t>
            </a:r>
            <a:r>
              <a:rPr lang="es-ES" dirty="0" err="1" smtClean="0"/>
              <a:t>satisfeitos</a:t>
            </a:r>
            <a:r>
              <a:rPr lang="es-ES" dirty="0" smtClean="0"/>
              <a:t> </a:t>
            </a:r>
            <a:r>
              <a:rPr lang="es-ES" dirty="0" err="1" smtClean="0"/>
              <a:t>co</a:t>
            </a:r>
            <a:r>
              <a:rPr lang="es-ES" dirty="0" smtClean="0"/>
              <a:t> alumnado, a </a:t>
            </a:r>
            <a:r>
              <a:rPr lang="es-ES" dirty="0" err="1" smtClean="0"/>
              <a:t>súa</a:t>
            </a:r>
            <a:r>
              <a:rPr lang="es-ES" dirty="0" smtClean="0"/>
              <a:t> entrega e </a:t>
            </a:r>
            <a:r>
              <a:rPr lang="es-ES" dirty="0" err="1" smtClean="0"/>
              <a:t>actitude</a:t>
            </a:r>
            <a:r>
              <a:rPr lang="es-ES" dirty="0" smtClean="0"/>
              <a:t> positiva. De </a:t>
            </a:r>
            <a:r>
              <a:rPr lang="es-ES" dirty="0" err="1" smtClean="0"/>
              <a:t>feito</a:t>
            </a:r>
            <a:r>
              <a:rPr lang="es-ES" dirty="0" smtClean="0"/>
              <a:t>, </a:t>
            </a:r>
            <a:r>
              <a:rPr lang="es-ES" dirty="0" err="1" smtClean="0"/>
              <a:t>poñemos</a:t>
            </a:r>
            <a:r>
              <a:rPr lang="es-ES" dirty="0" smtClean="0"/>
              <a:t> en marcha un voluntariado permanente” Valentín </a:t>
            </a:r>
            <a:r>
              <a:rPr lang="es-ES" dirty="0" err="1" smtClean="0"/>
              <a:t>Rguez</a:t>
            </a:r>
            <a:r>
              <a:rPr lang="es-ES" dirty="0" smtClean="0"/>
              <a:t>, Teatro Colón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8609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Tintero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Tintero.thmx</Template>
  <TotalTime>192</TotalTime>
  <Words>485</Words>
  <Application>Microsoft Office PowerPoint</Application>
  <PresentationFormat>Presentación en pantalla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Tintero</vt:lpstr>
      <vt:lpstr>Voluntariado Sociocultural</vt:lpstr>
      <vt:lpstr>Xustificación</vt:lpstr>
      <vt:lpstr>Obxectivos</vt:lpstr>
      <vt:lpstr>Destinatario/as</vt:lpstr>
      <vt:lpstr>Destinos</vt:lpstr>
      <vt:lpstr>            Labor</vt:lpstr>
      <vt:lpstr>Xestións</vt:lpstr>
      <vt:lpstr>Avaliación</vt:lpstr>
      <vt:lpstr>Achegas desde os destinos</vt:lpstr>
      <vt:lpstr>Achegas do alumnado</vt:lpstr>
      <vt:lpstr>Aspectos a mellorar</vt:lpstr>
    </vt:vector>
  </TitlesOfParts>
  <Company>udc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Voluntariado Sociocultural</dc:title>
  <dc:creator>Hector Pose</dc:creator>
  <cp:lastModifiedBy>20091118182025339</cp:lastModifiedBy>
  <cp:revision>34</cp:revision>
  <dcterms:created xsi:type="dcterms:W3CDTF">2016-05-24T08:28:33Z</dcterms:created>
  <dcterms:modified xsi:type="dcterms:W3CDTF">2016-09-15T15:52:42Z</dcterms:modified>
</cp:coreProperties>
</file>